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5" r:id="rId2"/>
    <p:sldId id="260" r:id="rId3"/>
    <p:sldId id="261" r:id="rId4"/>
    <p:sldId id="256" r:id="rId5"/>
    <p:sldId id="257" r:id="rId6"/>
    <p:sldId id="270" r:id="rId7"/>
    <p:sldId id="266" r:id="rId8"/>
    <p:sldId id="267" r:id="rId9"/>
    <p:sldId id="276" r:id="rId10"/>
    <p:sldId id="271" r:id="rId11"/>
    <p:sldId id="272" r:id="rId12"/>
    <p:sldId id="268" r:id="rId13"/>
    <p:sldId id="269" r:id="rId14"/>
    <p:sldId id="273" r:id="rId15"/>
    <p:sldId id="274" r:id="rId16"/>
    <p:sldId id="275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900" autoAdjust="0"/>
    <p:restoredTop sz="94660"/>
  </p:normalViewPr>
  <p:slideViewPr>
    <p:cSldViewPr>
      <p:cViewPr>
        <p:scale>
          <a:sx n="10" d="100"/>
          <a:sy n="10" d="100"/>
        </p:scale>
        <p:origin x="-1650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E1697-68E3-4722-A840-815C075C7757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DB397-AD92-46D5-AE57-6C175D4A7F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47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DB397-AD92-46D5-AE57-6C175D4A7F8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601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DB397-AD92-46D5-AE57-6C175D4A7F8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995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ownloads\IMG-20221021-WA00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/>
          <a:stretch/>
        </p:blipFill>
        <p:spPr bwMode="auto">
          <a:xfrm>
            <a:off x="5652120" y="238830"/>
            <a:ext cx="3312368" cy="341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8"/>
            <a:ext cx="4580536" cy="34354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774434"/>
            <a:ext cx="2499742" cy="3332989"/>
          </a:xfrm>
          <a:prstGeom prst="rect">
            <a:avLst/>
          </a:prstGeom>
        </p:spPr>
      </p:pic>
      <p:pic>
        <p:nvPicPr>
          <p:cNvPr id="6" name="Picture 2" descr="C:\Users\Admin\Downloads\IMG-20221021-WA00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74434"/>
            <a:ext cx="4047521" cy="338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79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3075806" cy="41010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04864"/>
            <a:ext cx="3291830" cy="43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5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11" y="188640"/>
            <a:ext cx="4896544" cy="3672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58516"/>
            <a:ext cx="367240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2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Downloads\IMG-20221021-WA0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93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dmin\Downloads\IMG-20221020-WA0008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220405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92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73"/>
          <a:stretch/>
        </p:blipFill>
        <p:spPr>
          <a:xfrm rot="506589">
            <a:off x="5053721" y="2378510"/>
            <a:ext cx="3447586" cy="27367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96844">
            <a:off x="1497868" y="126068"/>
            <a:ext cx="2367909" cy="3157211"/>
          </a:xfrm>
          <a:prstGeom prst="rect">
            <a:avLst/>
          </a:prstGeom>
        </p:spPr>
      </p:pic>
      <p:pic>
        <p:nvPicPr>
          <p:cNvPr id="4" name="Picture 2" descr="C:\Users\user\Desktop\ранн гр №1 РМ 22г\МКДО Р.М\Новая папка\IMG_20221107_1536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04" y="4088904"/>
            <a:ext cx="3289548" cy="276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09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3536">
            <a:off x="467842" y="597699"/>
            <a:ext cx="4644008" cy="3483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441">
            <a:off x="5940152" y="404664"/>
            <a:ext cx="2592288" cy="34563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239" y="4036163"/>
            <a:ext cx="3491880" cy="261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3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ранн гр №1 РМ 22г\МКДО Р.М\фото и видео ранний возраст\фото Р,М\IMG_20220906_1554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553" y="4213072"/>
            <a:ext cx="2268249" cy="248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ранн гр №1 РМ 22г\МКДО Р.М\фото и видео ранний возраст\фото Р,М\IMG_20221021_1102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890" y="587692"/>
            <a:ext cx="2562069" cy="294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ранн гр №1 РМ 22г\МКДО Р.М\РМ\IMG-20221103-WA0004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964" y="587692"/>
            <a:ext cx="2210969" cy="294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45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2)\IMG-20221110-WA0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17088" y="0"/>
            <a:ext cx="2225543" cy="296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Новая папка (3)\IMG_20221117_1057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3934">
            <a:off x="1141991" y="828596"/>
            <a:ext cx="3119928" cy="233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Новая папка (3)\IMG_20221117_1719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9" y="3703487"/>
            <a:ext cx="3604726" cy="2703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Новая папка (3)\IMG_20221117_17345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"/>
          <a:stretch/>
        </p:blipFill>
        <p:spPr bwMode="auto">
          <a:xfrm rot="1012440">
            <a:off x="4685741" y="3836466"/>
            <a:ext cx="3584690" cy="243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4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Новая папка (3)\IMG_20221117_1045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0211">
            <a:off x="1262393" y="1680992"/>
            <a:ext cx="2774167" cy="369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Новая папка (3)\IMG_20221117_1049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0249">
            <a:off x="5204453" y="1633851"/>
            <a:ext cx="2724124" cy="363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88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дом\Desktop\фото и видео ранний возраст\IMG_20221110_1644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31538">
            <a:off x="5837539" y="1174603"/>
            <a:ext cx="2771800" cy="3695733"/>
          </a:xfrm>
          <a:prstGeom prst="rect">
            <a:avLst/>
          </a:prstGeom>
          <a:noFill/>
        </p:spPr>
      </p:pic>
      <p:pic>
        <p:nvPicPr>
          <p:cNvPr id="3" name="Picture 2" descr="C:\Users\дом\Desktop\фото и видео ранний возраст\IMG_20221110_1629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41131">
            <a:off x="608678" y="1155933"/>
            <a:ext cx="4143436" cy="3644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1468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IMG-20221021-WA0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9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ownloads\IMG-20221021-WA0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87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IMG-20221021-WA006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54"/>
          <a:stretch/>
        </p:blipFill>
        <p:spPr bwMode="auto">
          <a:xfrm>
            <a:off x="1691680" y="908720"/>
            <a:ext cx="6172569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7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IMG-20221021-WA0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946" y="136823"/>
            <a:ext cx="4893126" cy="652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0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6672"/>
            <a:ext cx="4029912" cy="5373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124744"/>
            <a:ext cx="4754647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ownloads\IMG-20221021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08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79" y="78059"/>
            <a:ext cx="5290375" cy="666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3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user\Desktop\ранн гр №1 РМ 22г\МКДО Р.М\фото и видео ранний возраст\фото Р,М\муз инструменты\IMG_20221108_1117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6184"/>
            <a:ext cx="2682298" cy="201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ранн гр №1 РМ 22г\МКДО Р.М\фото и видео ранний возраст\фото Р,М\муз инструменты\IMG_20221108_1118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079" y="535454"/>
            <a:ext cx="2106234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ранн гр №1 РМ 22г\МКДО Р.М\фото и видео ранний возраст\фото Р,М\муз инструменты\IMG_20221108_112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938" y="3650905"/>
            <a:ext cx="2304257" cy="257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ранн гр №1 РМ 22г\МКДО Р.М\фото и видео ранний возраст\фото Р,М\муз инструменты\IMG_20221108_1121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034" y="0"/>
            <a:ext cx="2880000" cy="251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ранн гр №1 РМ 22г\МКДО Р.М\фото и видео ранний возраст\фото Р,М\муз инструменты\IMG_20221108_1123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408" y="3650905"/>
            <a:ext cx="2185592" cy="261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8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</Words>
  <Application>Microsoft Office PowerPoint</Application>
  <PresentationFormat>Экран (4:3)</PresentationFormat>
  <Paragraphs>2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22</cp:revision>
  <dcterms:created xsi:type="dcterms:W3CDTF">2022-10-23T15:31:02Z</dcterms:created>
  <dcterms:modified xsi:type="dcterms:W3CDTF">2022-11-21T08:38:41Z</dcterms:modified>
</cp:coreProperties>
</file>